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hyperlink" Target="https://datalab.science.ku.d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3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56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2.tif"/><Relationship Id="rId18" Type="http://schemas.openxmlformats.org/officeDocument/2006/relationships/image" Target="../media/image67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1.tif"/><Relationship Id="rId17" Type="http://schemas.openxmlformats.org/officeDocument/2006/relationships/image" Target="../media/image66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65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0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64.tif"/><Relationship Id="rId10" Type="http://schemas.openxmlformats.org/officeDocument/2006/relationships/image" Target="../media/image59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58.tif"/><Relationship Id="rId14" Type="http://schemas.openxmlformats.org/officeDocument/2006/relationships/image" Target="../media/image63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57.png"/><Relationship Id="rId3" Type="http://schemas.openxmlformats.org/officeDocument/2006/relationships/image" Target="../media/image67.png"/><Relationship Id="rId7" Type="http://schemas.openxmlformats.org/officeDocument/2006/relationships/image" Target="../media/image80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66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78.png"/><Relationship Id="rId15" Type="http://schemas.openxmlformats.org/officeDocument/2006/relationships/image" Target="../media/image83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77.jpeg"/><Relationship Id="rId9" Type="http://schemas.openxmlformats.org/officeDocument/2006/relationships/image" Target="../media/image81.png"/><Relationship Id="rId1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7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584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83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579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82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80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1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5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  <p:bldP spid="587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2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53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/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/>
            <a:srcRect t="2989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10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Freeform 40"/>
              <p:cNvSpPr/>
              <p:nvPr/>
            </p:nvSpPr>
            <p:spPr>
              <a:xfrm rot="10800000" flipH="1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2" animBg="1" advAuto="0"/>
      <p:bldP spid="1449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2" animBg="1" advAuto="0"/>
      <p:bldP spid="149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88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785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786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787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789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13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790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91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2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3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7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8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9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0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1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2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12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803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04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05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08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806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08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11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809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090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14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8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03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859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5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6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7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8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2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3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4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5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6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7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8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9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0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1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2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3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4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5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6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7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2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5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6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7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8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9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0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1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2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973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04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5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6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7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8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9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3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4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5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6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7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8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9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0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1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2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3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4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5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6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7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8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1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2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3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4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974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9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084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980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1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982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983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4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5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6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9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0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1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4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2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3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5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7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8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9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0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3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076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033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20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1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2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5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6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7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8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9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2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47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034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5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6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7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8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9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0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1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2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3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4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5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6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61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2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6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7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8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75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06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5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6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7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8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9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2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077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8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079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0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081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2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3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086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7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088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5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3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3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094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6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7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8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9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0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1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2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04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8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05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6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7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09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10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11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13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14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15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16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17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8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28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19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20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21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22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3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4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7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129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2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3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4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6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7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8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9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140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141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142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4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5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146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7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148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149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150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52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156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153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154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16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16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16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16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7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17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17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17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17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17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7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17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17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17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18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18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18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18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18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187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189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3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6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1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2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3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4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5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06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07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08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0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1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2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3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214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5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6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7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218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219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220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222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223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4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7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8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2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233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234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41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238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239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40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42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243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244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245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246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247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8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1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3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54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5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57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8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60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1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264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65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267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269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270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271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72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74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75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6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7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8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9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80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281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282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8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289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297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295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290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1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2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3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4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296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2</a:t>
            </a:r>
          </a:p>
        </p:txBody>
      </p:sp>
      <p:sp>
        <p:nvSpPr>
          <p:cNvPr id="373" name="DATES: 15-06 &amp; 16-06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15-06 &amp; 16-06, 2022</a:t>
            </a:r>
          </a:p>
        </p:txBody>
      </p:sp>
      <p:sp>
        <p:nvSpPr>
          <p:cNvPr id="374" name="PLACE: Faculty of Health and Medical Sciences, Panum, Holst Auditorium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Holst Auditorium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547936"/>
            <a:ext cx="5995191" cy="604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11:30 -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See you tomorrow </a:t>
            </a:r>
          </a:p>
        </p:txBody>
      </p:sp>
      <p:sp>
        <p:nvSpPr>
          <p:cNvPr id="376" name="09:00 - Q&amp;A…"/>
          <p:cNvSpPr txBox="1"/>
          <p:nvPr/>
        </p:nvSpPr>
        <p:spPr>
          <a:xfrm>
            <a:off x="12154947" y="6776536"/>
            <a:ext cx="608653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Q&amp;A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09:20 -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09:50 -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Q&amp;A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Break &amp; Course Evaluation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Own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16:15 - Wrap up and see you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4081</Words>
  <Application>Microsoft Macintosh PowerPoint</Application>
  <PresentationFormat>Custom</PresentationFormat>
  <Paragraphs>822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1</cp:revision>
  <dcterms:modified xsi:type="dcterms:W3CDTF">2022-06-14T14:59:17Z</dcterms:modified>
</cp:coreProperties>
</file>